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62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2370F1-AB08-4300-83DD-0170AF639812}" v="191" dt="2023-03-09T18:06:14.1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492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184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096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895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896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212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6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469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180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502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690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3/9/2023</a:t>
            </a:fld>
            <a:endParaRPr lang="en-US" spc="5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3693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www.cars.com/articles/are-the-odds-ever-in-your-favor-car-crashes-versus-other-fatalities-1420682154567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6F5CD6-460C-DD8C-0BC9-BE50B56CAC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3681454"/>
            <a:ext cx="10268712" cy="1550896"/>
          </a:xfrm>
        </p:spPr>
        <p:txBody>
          <a:bodyPr anchor="b">
            <a:normAutofit/>
          </a:bodyPr>
          <a:lstStyle/>
          <a:p>
            <a:r>
              <a:rPr lang="en-US" sz="6200">
                <a:solidFill>
                  <a:srgbClr val="FFFFFF"/>
                </a:solidFill>
                <a:cs typeface="Calibri Light"/>
              </a:rPr>
              <a:t>Airlines- Still safe to fly?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120" y="5406886"/>
            <a:ext cx="10268712" cy="628153"/>
          </a:xfrm>
        </p:spPr>
        <p:txBody>
          <a:bodyPr anchor="t">
            <a:normAutofit/>
          </a:bodyPr>
          <a:lstStyle/>
          <a:p>
            <a:r>
              <a:rPr lang="en-US" dirty="0"/>
              <a:t>Debasish Panda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BBB56E3-5A38-1FC7-E340-F9640C544D3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8832" y="2004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2A8DB956-42DC-DAB9-DBB8-8751941531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980" r="6" b="6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77CEB5-AA6C-EA21-3E5B-A12AF4797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6500" y="-69101"/>
            <a:ext cx="4079494" cy="11103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The perception</a:t>
            </a:r>
          </a:p>
        </p:txBody>
      </p:sp>
      <p:pic>
        <p:nvPicPr>
          <p:cNvPr id="4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79E35BF-8444-4419-67F5-EA34E7C7E5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058" y="158291"/>
            <a:ext cx="8207827" cy="4777933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D16A230-1252-8552-B8F0-A1882472D3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87642" y="9580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89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1DA354-25E8-1EC3-9571-6D502076E7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42815" y="2726426"/>
            <a:ext cx="4896533" cy="326753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7556DD-A0FB-21D0-BDDD-7D40B11CD8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1622" y="3288479"/>
            <a:ext cx="6830378" cy="21434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2EACAF-3360-D639-C0D5-EDEC0C734DAD}"/>
              </a:ext>
            </a:extLst>
          </p:cNvPr>
          <p:cNvSpPr txBox="1"/>
          <p:nvPr/>
        </p:nvSpPr>
        <p:spPr>
          <a:xfrm>
            <a:off x="1009291" y="6340416"/>
            <a:ext cx="100066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1" dirty="0"/>
              <a:t>Source: </a:t>
            </a:r>
            <a:r>
              <a:rPr lang="en-US" sz="900" b="1" i="1" dirty="0">
                <a:hlinkClick r:id="rId6"/>
              </a:rPr>
              <a:t>Are the Odds Ever in Your Favor? Car Crashes Versus Other Fatalities | Cars.com</a:t>
            </a:r>
            <a:endParaRPr lang="en-US" sz="900" b="1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3D807F-E1E4-BD78-7148-C9E9183067D4}"/>
              </a:ext>
            </a:extLst>
          </p:cNvPr>
          <p:cNvSpPr txBox="1"/>
          <p:nvPr/>
        </p:nvSpPr>
        <p:spPr>
          <a:xfrm>
            <a:off x="2251494" y="612475"/>
            <a:ext cx="7789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Driving and other related deaths Versus Aviation related deaths</a:t>
            </a:r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469FEA-93CB-055C-1696-C9956302B0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11132" y="3722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3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4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055BD07-C593-1726-EC71-705C62338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18358" y="1156150"/>
            <a:ext cx="5235461" cy="3683269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F6BD2B-CD95-1643-449D-950F4AEF2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3819" y="944697"/>
            <a:ext cx="6160467" cy="4106174"/>
          </a:xfrm>
          <a:prstGeom prst="rect">
            <a:avLst/>
          </a:prstGeom>
        </p:spPr>
      </p:pic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09AAC37-D48A-EE08-24A6-9FBC22CA71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32543" y="3350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022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95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95EADCF1-7D71-EABC-BCDF-CD897A8DCF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951140" y="643467"/>
            <a:ext cx="4289719" cy="55710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0D3D30-0BA0-A9A2-A80D-9D9DC07E82B9}"/>
              </a:ext>
            </a:extLst>
          </p:cNvPr>
          <p:cNvSpPr txBox="1"/>
          <p:nvPr/>
        </p:nvSpPr>
        <p:spPr>
          <a:xfrm>
            <a:off x="740228" y="402771"/>
            <a:ext cx="3875314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400" dirty="0"/>
              <a:t>Time-line showing the implementation of fuel-efficient and greener technologies to make the air travel safer and more economical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4516D2-AA42-2EFC-C43C-D25203FADAE1}"/>
              </a:ext>
            </a:extLst>
          </p:cNvPr>
          <p:cNvSpPr txBox="1"/>
          <p:nvPr/>
        </p:nvSpPr>
        <p:spPr>
          <a:xfrm>
            <a:off x="69011" y="5417389"/>
            <a:ext cx="4097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Source: https://www.iata.org/contentassets/8d19e716636a47c184e7221c77563c93/Technology-roadmap-2050.pdf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68B114D-6824-C2DF-5058-21A3B7E22B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06664" y="5318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18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gnifying glass on clear background">
            <a:extLst>
              <a:ext uri="{FF2B5EF4-FFF2-40B4-BE49-F238E27FC236}">
                <a16:creationId xmlns:a16="http://schemas.microsoft.com/office/drawing/2014/main" id="{22D52BB3-100D-C8C4-7925-F900B5E71A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57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8CA2E3-590A-EEFB-DD97-8CF200822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1486894"/>
            <a:ext cx="10267950" cy="26840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>
                <a:solidFill>
                  <a:srgbClr val="FFFFFF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45290196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68</TotalTime>
  <Words>76</Words>
  <Application>Microsoft Office PowerPoint</Application>
  <PresentationFormat>Widescreen</PresentationFormat>
  <Paragraphs>8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Calibri</vt:lpstr>
      <vt:lpstr>Calibri Light</vt:lpstr>
      <vt:lpstr>Retrospect</vt:lpstr>
      <vt:lpstr>Airlines- Still safe to fly?</vt:lpstr>
      <vt:lpstr>The perception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Debasish Panda</cp:lastModifiedBy>
  <cp:revision>54</cp:revision>
  <dcterms:created xsi:type="dcterms:W3CDTF">2023-03-09T12:13:07Z</dcterms:created>
  <dcterms:modified xsi:type="dcterms:W3CDTF">2023-03-09T19:21:54Z</dcterms:modified>
</cp:coreProperties>
</file>

<file path=docProps/thumbnail.jpeg>
</file>